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7632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52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002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60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50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803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330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514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765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80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77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5F3F8-FB14-4195-BC44-40019A1C3025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FED2C-9DC7-4386-80D3-81EC38BF71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23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submit?</a:t>
            </a:r>
            <a:endParaRPr lang="sv-S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The board of evaluators (topic, and backgrounds)</a:t>
            </a:r>
          </a:p>
          <a:p>
            <a:pPr lvl="1"/>
            <a:r>
              <a:rPr lang="en-US" dirty="0" smtClean="0"/>
              <a:t>Level of </a:t>
            </a:r>
            <a:r>
              <a:rPr lang="en-US" dirty="0" err="1" smtClean="0"/>
              <a:t>intradisciplinary</a:t>
            </a:r>
            <a:r>
              <a:rPr lang="en-US" dirty="0" smtClean="0"/>
              <a:t>/interdisciplinary?</a:t>
            </a:r>
          </a:p>
          <a:p>
            <a:pPr lvl="1"/>
            <a:r>
              <a:rPr lang="en-US" dirty="0" smtClean="0"/>
              <a:t>Which discipline(s)?</a:t>
            </a:r>
            <a:endParaRPr lang="en-US" dirty="0" smtClean="0"/>
          </a:p>
          <a:p>
            <a:pPr lvl="1"/>
            <a:r>
              <a:rPr lang="en-US" dirty="0" smtClean="0"/>
              <a:t>Choose evaluation committee carefully </a:t>
            </a:r>
            <a:r>
              <a:rPr lang="en-US" dirty="0" smtClean="0"/>
              <a:t>(hint: </a:t>
            </a:r>
            <a:r>
              <a:rPr lang="en-US" dirty="0" smtClean="0"/>
              <a:t>look </a:t>
            </a:r>
            <a:r>
              <a:rPr lang="en-US" dirty="0" smtClean="0"/>
              <a:t>at the members)</a:t>
            </a:r>
          </a:p>
          <a:p>
            <a:pPr lvl="1"/>
            <a:r>
              <a:rPr lang="en-US" dirty="0" smtClean="0"/>
              <a:t>Development grants – likely </a:t>
            </a:r>
            <a:r>
              <a:rPr lang="en-US" dirty="0" smtClean="0"/>
              <a:t>the most </a:t>
            </a:r>
            <a:r>
              <a:rPr lang="en-US" dirty="0" smtClean="0"/>
              <a:t>interdisciplinary</a:t>
            </a:r>
          </a:p>
          <a:p>
            <a:endParaRPr lang="en-US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3578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VR specific (Generally, VR is intra-disciplinary)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Not too "wide" scope</a:t>
            </a:r>
          </a:p>
          <a:p>
            <a:r>
              <a:rPr lang="en-US" dirty="0" smtClean="0"/>
              <a:t>Choose one "home discipline", but add other are "side-kickers"</a:t>
            </a:r>
          </a:p>
          <a:p>
            <a:r>
              <a:rPr lang="en-US" dirty="0" smtClean="0"/>
              <a:t>Theoretically grounded! Practically relevant is important, but you need the theoretical grounding</a:t>
            </a:r>
          </a:p>
          <a:p>
            <a:r>
              <a:rPr lang="en-US" dirty="0" smtClean="0"/>
              <a:t>Too shallow referencing to disciplinary studies is bad</a:t>
            </a:r>
          </a:p>
          <a:p>
            <a:r>
              <a:rPr lang="en-US" dirty="0" smtClean="0"/>
              <a:t>Linking theory/method is important</a:t>
            </a:r>
          </a:p>
          <a:p>
            <a:endParaRPr lang="en-US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0160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331"/>
            <a:ext cx="10515600" cy="472263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effectLst/>
              </a:rPr>
              <a:t>Simplicity - make the questions easy to understand</a:t>
            </a:r>
          </a:p>
          <a:p>
            <a:pPr lvl="1"/>
            <a:r>
              <a:rPr lang="en-US" dirty="0" smtClean="0">
                <a:effectLst/>
              </a:rPr>
              <a:t>This is a challenge, and in parts </a:t>
            </a:r>
            <a:r>
              <a:rPr lang="en-US" dirty="0" smtClean="0">
                <a:effectLst/>
              </a:rPr>
              <a:t>unfortunate since many important questions are complicated...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Not too many moving parts</a:t>
            </a:r>
          </a:p>
          <a:p>
            <a:pPr lvl="1"/>
            <a:r>
              <a:rPr lang="en-US" dirty="0" smtClean="0">
                <a:effectLst/>
              </a:rPr>
              <a:t>Again, a bit unfortunate... (mixed methods, interdisciplinary, different data-sources </a:t>
            </a:r>
            <a:r>
              <a:rPr lang="en-US" dirty="0" smtClean="0">
                <a:effectLst/>
              </a:rPr>
              <a:t>etc. </a:t>
            </a:r>
            <a:r>
              <a:rPr lang="en-US" dirty="0" smtClean="0">
                <a:effectLst/>
              </a:rPr>
              <a:t>all sounds good, but can be difficult to explain in a clear and concise way...)</a:t>
            </a:r>
          </a:p>
          <a:p>
            <a:r>
              <a:rPr lang="en-US" dirty="0" smtClean="0">
                <a:effectLst/>
              </a:rPr>
              <a:t>Find a balance between new and novel and incremental (standing on shoulders of giants)</a:t>
            </a:r>
          </a:p>
          <a:p>
            <a:pPr lvl="1"/>
            <a:r>
              <a:rPr lang="en-US" dirty="0" smtClean="0">
                <a:effectLst/>
              </a:rPr>
              <a:t>"Sensational" could give a bad taste</a:t>
            </a:r>
          </a:p>
          <a:p>
            <a:pPr lvl="1"/>
            <a:r>
              <a:rPr lang="en-US" dirty="0" smtClean="0">
                <a:effectLst/>
              </a:rPr>
              <a:t>...but too much incremental feels boring </a:t>
            </a:r>
          </a:p>
          <a:p>
            <a:r>
              <a:rPr lang="en-US" dirty="0" smtClean="0">
                <a:effectLst/>
              </a:rPr>
              <a:t>The empiric (choice of cases)</a:t>
            </a:r>
          </a:p>
          <a:p>
            <a:pPr lvl="1"/>
            <a:r>
              <a:rPr lang="en-US" dirty="0" smtClean="0">
                <a:effectLst/>
              </a:rPr>
              <a:t>Needs to be related to question (obvious)</a:t>
            </a:r>
          </a:p>
          <a:p>
            <a:pPr lvl="1"/>
            <a:r>
              <a:rPr lang="en-US" dirty="0" smtClean="0">
                <a:effectLst/>
              </a:rPr>
              <a:t>But good if </a:t>
            </a:r>
            <a:r>
              <a:rPr lang="en-US" dirty="0" smtClean="0">
                <a:effectLst/>
              </a:rPr>
              <a:t>the cases feel </a:t>
            </a:r>
            <a:r>
              <a:rPr lang="en-US" dirty="0" smtClean="0">
                <a:effectLst/>
              </a:rPr>
              <a:t>"fresh" and interesting by </a:t>
            </a:r>
            <a:r>
              <a:rPr lang="en-US" dirty="0" smtClean="0">
                <a:effectLst/>
              </a:rPr>
              <a:t>themselves </a:t>
            </a:r>
            <a:r>
              <a:rPr lang="en-US" dirty="0" smtClean="0">
                <a:effectLst/>
              </a:rPr>
              <a:t>(even more so with </a:t>
            </a:r>
            <a:r>
              <a:rPr lang="en-US" dirty="0" err="1" smtClean="0">
                <a:effectLst/>
              </a:rPr>
              <a:t>Formas</a:t>
            </a:r>
            <a:r>
              <a:rPr lang="en-US" dirty="0" smtClean="0">
                <a:effectLst/>
              </a:rPr>
              <a:t>?)</a:t>
            </a:r>
          </a:p>
          <a:p>
            <a:r>
              <a:rPr lang="en-US" dirty="0" smtClean="0"/>
              <a:t>Evaluation boards </a:t>
            </a:r>
            <a:r>
              <a:rPr lang="en-US" dirty="0" smtClean="0"/>
              <a:t>consist </a:t>
            </a:r>
            <a:r>
              <a:rPr lang="en-US" dirty="0" smtClean="0"/>
              <a:t>of </a:t>
            </a:r>
            <a:r>
              <a:rPr lang="en-US" dirty="0" smtClean="0"/>
              <a:t>humans (and we want to keep it like that, however…)</a:t>
            </a:r>
            <a:endParaRPr lang="en-US" dirty="0" smtClean="0"/>
          </a:p>
          <a:p>
            <a:pPr lvl="1"/>
            <a:r>
              <a:rPr lang="en-US" dirty="0" smtClean="0">
                <a:effectLst/>
              </a:rPr>
              <a:t>Confirmation bias (people generally tend to like things which are closer to what they do themselves etc.)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Some randomness is unavoidable</a:t>
            </a:r>
            <a:endParaRPr lang="en-US" dirty="0" smtClean="0"/>
          </a:p>
          <a:p>
            <a:pPr lvl="1"/>
            <a:r>
              <a:rPr lang="en-US" dirty="0" smtClean="0">
                <a:effectLst/>
              </a:rPr>
              <a:t>Different </a:t>
            </a:r>
            <a:r>
              <a:rPr lang="en-US" dirty="0" smtClean="0">
                <a:effectLst/>
              </a:rPr>
              <a:t>valuing among individuals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Outcome </a:t>
            </a:r>
            <a:r>
              <a:rPr lang="en-US" dirty="0" smtClean="0"/>
              <a:t>of the evaluation is thus not </a:t>
            </a:r>
            <a:r>
              <a:rPr lang="en-US" dirty="0" smtClean="0"/>
              <a:t>only about the “quality” of your </a:t>
            </a:r>
            <a:r>
              <a:rPr lang="en-US" dirty="0" smtClean="0"/>
              <a:t>application</a:t>
            </a:r>
          </a:p>
          <a:p>
            <a:pPr lvl="2"/>
            <a:r>
              <a:rPr lang="en-US" dirty="0" smtClean="0">
                <a:effectLst/>
              </a:rPr>
              <a:t>My suggestion: stop referring to a rejected application as if it was not of high enough quality…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…</a:t>
            </a:r>
            <a:endParaRPr lang="en-US" dirty="0" smtClean="0">
              <a:effectLst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625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188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Where to submit?</vt:lpstr>
      <vt:lpstr>VR specific (Generally, VR is intra-disciplinary)</vt:lpstr>
      <vt:lpstr>Overall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Where?</dc:title>
  <dc:creator>Örjan Bodin</dc:creator>
  <cp:lastModifiedBy>Örjan Bodin</cp:lastModifiedBy>
  <cp:revision>7</cp:revision>
  <dcterms:created xsi:type="dcterms:W3CDTF">2020-03-10T08:38:24Z</dcterms:created>
  <dcterms:modified xsi:type="dcterms:W3CDTF">2020-03-11T08:48:37Z</dcterms:modified>
</cp:coreProperties>
</file>